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9" r:id="rId6"/>
    <p:sldId id="270" r:id="rId7"/>
    <p:sldId id="260" r:id="rId8"/>
    <p:sldId id="268" r:id="rId9"/>
    <p:sldId id="262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26-11-2018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nl_VNAChapter1Dutch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1535" y="0"/>
            <a:ext cx="3313355" cy="766056"/>
          </a:xfrm>
        </p:spPr>
        <p:txBody>
          <a:bodyPr/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36079" y="908720"/>
            <a:ext cx="3309803" cy="1260629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Basis dier </a:t>
            </a:r>
            <a:r>
              <a:rPr lang="nl-NL" dirty="0" smtClean="0">
                <a:solidFill>
                  <a:schemeClr val="bg1"/>
                </a:solidFill>
              </a:rPr>
              <a:t>en paraveterinair 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56023"/>
            <a:ext cx="27908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0935" y="141277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Opdrachten maken van thema 2 Voeren &amp; Verzorgen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pPr marL="525780" indent="-457200">
              <a:buFont typeface="+mj-lt"/>
              <a:buAutoNum type="arabicPeriod"/>
            </a:pPr>
            <a:endParaRPr lang="nl-NL" dirty="0"/>
          </a:p>
          <a:p>
            <a:pPr marL="525780" indent="-45720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1663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0365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Energie</a:t>
            </a:r>
          </a:p>
          <a:p>
            <a:r>
              <a:rPr lang="nl-NL" dirty="0" smtClean="0"/>
              <a:t>Voedingsstoffen samenstelling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653136"/>
            <a:ext cx="15335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6384" y="395528"/>
            <a:ext cx="7024744" cy="1143000"/>
          </a:xfrm>
        </p:spPr>
        <p:txBody>
          <a:bodyPr/>
          <a:lstStyle/>
          <a:p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617316"/>
            <a:ext cx="6840760" cy="3683892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Energie in voer: Vetten, eiwitten en koolhydraten</a:t>
            </a:r>
          </a:p>
          <a:p>
            <a:r>
              <a:rPr lang="nl-NL" dirty="0" smtClean="0"/>
              <a:t>Energie behoefte verschilt per </a:t>
            </a:r>
            <a:r>
              <a:rPr lang="nl-NL" dirty="0" smtClean="0"/>
              <a:t>dier</a:t>
            </a:r>
          </a:p>
          <a:p>
            <a:pPr marL="68580" indent="0">
              <a:buNone/>
            </a:pPr>
            <a:r>
              <a:rPr lang="nl-NL" dirty="0" smtClean="0"/>
              <a:t>Basisbehoefte + Fysiologische toestand </a:t>
            </a:r>
          </a:p>
          <a:p>
            <a:pPr marL="68580" indent="0">
              <a:buNone/>
            </a:pPr>
            <a:r>
              <a:rPr lang="nl-NL" dirty="0" smtClean="0"/>
              <a:t>(BV. Leeftijd/geslacht/dracht/prestatie)</a:t>
            </a:r>
            <a:endParaRPr lang="nl-NL" dirty="0" smtClean="0"/>
          </a:p>
          <a:p>
            <a:r>
              <a:rPr lang="nl-NL" dirty="0" smtClean="0"/>
              <a:t>Energie hoeveelheid bepaald voer </a:t>
            </a:r>
            <a:r>
              <a:rPr lang="nl-NL" dirty="0" smtClean="0"/>
              <a:t>hoeveelheid</a:t>
            </a:r>
          </a:p>
          <a:p>
            <a:r>
              <a:rPr lang="nl-NL" dirty="0" smtClean="0"/>
              <a:t>Calorie (eenheid waarin energie wordt uitgedrukt. 1 </a:t>
            </a:r>
            <a:r>
              <a:rPr lang="nl-NL" dirty="0"/>
              <a:t>calorie </a:t>
            </a:r>
            <a:r>
              <a:rPr lang="nl-NL" dirty="0" smtClean="0"/>
              <a:t>is </a:t>
            </a:r>
            <a:r>
              <a:rPr lang="nl-NL" dirty="0"/>
              <a:t>de hoeveelheid energie die nodig is om één gram zuiver </a:t>
            </a:r>
            <a:r>
              <a:rPr lang="nl-NL" dirty="0" smtClean="0"/>
              <a:t>water </a:t>
            </a:r>
            <a:r>
              <a:rPr lang="nl-NL" dirty="0"/>
              <a:t>1 graad </a:t>
            </a:r>
            <a:r>
              <a:rPr lang="nl-NL" dirty="0" smtClean="0"/>
              <a:t>Celsius </a:t>
            </a:r>
            <a:r>
              <a:rPr lang="nl-NL" dirty="0"/>
              <a:t>te </a:t>
            </a:r>
            <a:r>
              <a:rPr lang="nl-NL" dirty="0" smtClean="0"/>
              <a:t>verwarmen.</a:t>
            </a:r>
            <a:r>
              <a:rPr lang="it-IT" dirty="0"/>
              <a:t> </a:t>
            </a:r>
            <a:endParaRPr lang="it-IT" dirty="0" smtClean="0"/>
          </a:p>
          <a:p>
            <a:pPr marL="68580" indent="0">
              <a:buNone/>
            </a:pPr>
            <a:r>
              <a:rPr lang="it-IT" dirty="0"/>
              <a:t> </a:t>
            </a:r>
            <a:r>
              <a:rPr lang="it-IT" dirty="0" smtClean="0"/>
              <a:t>   1000</a:t>
            </a:r>
            <a:r>
              <a:rPr lang="it-IT" dirty="0"/>
              <a:t>: 1 </a:t>
            </a:r>
            <a:r>
              <a:rPr lang="it-IT" dirty="0" smtClean="0"/>
              <a:t>kilocalorie kcal </a:t>
            </a:r>
            <a:r>
              <a:rPr lang="it-IT" dirty="0"/>
              <a:t>= 1000 calorieën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7762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Berekenen energie behoefte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Rust- Energiebehoefte (REB)</a:t>
            </a:r>
          </a:p>
          <a:p>
            <a:r>
              <a:rPr lang="nl-NL" dirty="0" smtClean="0"/>
              <a:t>Dagelijkse Energiebehoefte (DEB)</a:t>
            </a:r>
          </a:p>
          <a:p>
            <a:r>
              <a:rPr lang="nl-NL" dirty="0" smtClean="0"/>
              <a:t>REB= 30 x </a:t>
            </a:r>
            <a:r>
              <a:rPr lang="nl-NL" dirty="0" err="1" smtClean="0"/>
              <a:t>lichgew</a:t>
            </a:r>
            <a:r>
              <a:rPr lang="nl-NL" dirty="0" smtClean="0"/>
              <a:t>. In kg + 70</a:t>
            </a:r>
          </a:p>
          <a:p>
            <a:r>
              <a:rPr lang="nl-NL" dirty="0" smtClean="0"/>
              <a:t>DEB= REB x factor</a:t>
            </a:r>
          </a:p>
          <a:p>
            <a:pPr marL="6858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68580" indent="0">
              <a:buNone/>
            </a:pPr>
            <a:r>
              <a:rPr lang="nl-NL" dirty="0" smtClean="0"/>
              <a:t>Wat is de DEB van een hond van 23 kilo?</a:t>
            </a:r>
            <a:br>
              <a:rPr lang="nl-NL" dirty="0" smtClean="0"/>
            </a:b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2447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1" t="14095" r="7380" b="7619"/>
          <a:stretch/>
        </p:blipFill>
        <p:spPr bwMode="auto">
          <a:xfrm>
            <a:off x="395536" y="757627"/>
            <a:ext cx="8244114" cy="596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7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oefenen!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Stel je hebt een hond van 10 kilo, wat is dan zijn REB?</a:t>
            </a:r>
            <a:endParaRPr lang="nl-NL" dirty="0"/>
          </a:p>
          <a:p>
            <a:r>
              <a:rPr lang="nl-NL" dirty="0" smtClean="0"/>
              <a:t>(30*</a:t>
            </a:r>
            <a:r>
              <a:rPr lang="nl-NL" dirty="0" err="1" smtClean="0"/>
              <a:t>lg</a:t>
            </a:r>
            <a:r>
              <a:rPr lang="nl-NL" dirty="0" smtClean="0"/>
              <a:t> in kilo+70) 30*10=300+70=370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Stel dat deze hond intact volwassen is, wat is dan zijn DEB?</a:t>
            </a:r>
            <a:endParaRPr lang="nl-NL" dirty="0"/>
          </a:p>
          <a:p>
            <a:r>
              <a:rPr lang="nl-NL" dirty="0" smtClean="0"/>
              <a:t>REB*factor=DEB  370*1,6=592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529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Hoeveel energie zit er in voer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Gehaltes eiwit, vet, en koolhydraten</a:t>
            </a:r>
          </a:p>
          <a:p>
            <a:r>
              <a:rPr lang="nl-NL" dirty="0" smtClean="0"/>
              <a:t>Vetten leveren meer energie</a:t>
            </a:r>
          </a:p>
          <a:p>
            <a:r>
              <a:rPr lang="nl-NL" dirty="0" smtClean="0"/>
              <a:t>Eiwit en koolhydraten zijn gelijk</a:t>
            </a:r>
          </a:p>
        </p:txBody>
      </p:sp>
      <p:sp>
        <p:nvSpPr>
          <p:cNvPr id="4" name="Rechthoek 3"/>
          <p:cNvSpPr/>
          <p:nvPr/>
        </p:nvSpPr>
        <p:spPr>
          <a:xfrm>
            <a:off x="4716016" y="116632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8"/>
          <a:stretch/>
        </p:blipFill>
        <p:spPr>
          <a:xfrm>
            <a:off x="6950946" y="4820666"/>
            <a:ext cx="861414" cy="14763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649"/>
          <a:stretch/>
        </p:blipFill>
        <p:spPr>
          <a:xfrm>
            <a:off x="7812360" y="4820666"/>
            <a:ext cx="745071" cy="1476369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11377" r="14286" b="24905"/>
          <a:stretch/>
        </p:blipFill>
        <p:spPr bwMode="auto">
          <a:xfrm>
            <a:off x="92719" y="764704"/>
            <a:ext cx="8926286" cy="560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1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nl-NL" dirty="0" smtClean="0"/>
              <a:t>Even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841652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Reken uit hoeveel kcal er in 100gr voer zit.</a:t>
            </a:r>
            <a:endParaRPr lang="nl-NL" dirty="0"/>
          </a:p>
          <a:p>
            <a:r>
              <a:rPr lang="nl-NL" dirty="0" smtClean="0"/>
              <a:t>Eiwit 31%</a:t>
            </a:r>
          </a:p>
          <a:p>
            <a:r>
              <a:rPr lang="nl-NL" dirty="0" smtClean="0"/>
              <a:t>Koolhydraten 43%</a:t>
            </a:r>
          </a:p>
          <a:p>
            <a:r>
              <a:rPr lang="nl-NL" dirty="0" smtClean="0"/>
              <a:t>Vet 6%</a:t>
            </a:r>
          </a:p>
          <a:p>
            <a:endParaRPr lang="nl-NL" dirty="0"/>
          </a:p>
          <a:p>
            <a:r>
              <a:rPr lang="nl-NL" dirty="0" smtClean="0"/>
              <a:t>Eiwit: 31*3,5=108,5</a:t>
            </a:r>
          </a:p>
          <a:p>
            <a:r>
              <a:rPr lang="nl-NL" dirty="0" smtClean="0"/>
              <a:t>Koolhydraten: 43*3,5=150,5</a:t>
            </a:r>
          </a:p>
          <a:p>
            <a:r>
              <a:rPr lang="nl-NL" dirty="0" smtClean="0"/>
              <a:t>Vet: 6*8,7=52,2</a:t>
            </a:r>
          </a:p>
          <a:p>
            <a:r>
              <a:rPr lang="nl-NL" dirty="0" smtClean="0"/>
              <a:t>Totaal: 311,2 kcal/100gr voer</a:t>
            </a:r>
          </a:p>
          <a:p>
            <a:endParaRPr lang="nl-NL" dirty="0"/>
          </a:p>
          <a:p>
            <a:r>
              <a:rPr lang="nl-NL" dirty="0" smtClean="0"/>
              <a:t>Hoeveel kcal levert 250 gram voer dan op?</a:t>
            </a:r>
            <a:br>
              <a:rPr lang="nl-NL" dirty="0" smtClean="0"/>
            </a:br>
            <a:r>
              <a:rPr lang="nl-NL" dirty="0" smtClean="0"/>
              <a:t>311,2*2,5=778 kcal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14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716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409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7" t="10095" r="28095" b="4382"/>
          <a:stretch/>
        </p:blipFill>
        <p:spPr bwMode="auto">
          <a:xfrm>
            <a:off x="2339752" y="0"/>
            <a:ext cx="54833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331640" y="227687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686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773</TotalTime>
  <Words>209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Voeding</vt:lpstr>
      <vt:lpstr>Deze les:</vt:lpstr>
      <vt:lpstr>Energie</vt:lpstr>
      <vt:lpstr>Berekenen energie behoefte</vt:lpstr>
      <vt:lpstr>PowerPoint-presentatie</vt:lpstr>
      <vt:lpstr>Even oefenen!</vt:lpstr>
      <vt:lpstr>Hoeveel energie zit er in voer</vt:lpstr>
      <vt:lpstr>Even oefenen</vt:lpstr>
      <vt:lpstr> </vt:lpstr>
      <vt:lpstr>Opdrachten maken van thema 2 Voeren &amp; Verzorgen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Ruud Dalhoeven</cp:lastModifiedBy>
  <cp:revision>46</cp:revision>
  <dcterms:created xsi:type="dcterms:W3CDTF">2012-12-04T08:48:12Z</dcterms:created>
  <dcterms:modified xsi:type="dcterms:W3CDTF">2018-11-26T10:24:42Z</dcterms:modified>
</cp:coreProperties>
</file>